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30279975" cy="42808525"/>
  <p:notesSz cx="6858000" cy="9144000"/>
  <p:custDataLst>
    <p:tags r:id="rId7"/>
  </p:custDataLst>
  <p:defaultTextStyle>
    <a:defPPr>
      <a:defRPr lang="zh-CN"/>
    </a:defPPr>
    <a:lvl1pPr marL="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51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9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91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9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30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18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70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58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" d="100"/>
          <a:sy n="11" d="100"/>
        </p:scale>
        <p:origin x="2550" y="114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C:/Users/Administrator/Desktop/ppt模版2-学生版.jpgppt模版2-学生版"/>
          <p:cNvPicPr>
            <a:picLocks noChangeAspect="1"/>
          </p:cNvPicPr>
          <p:nvPr userDrawn="1"/>
        </p:nvPicPr>
        <p:blipFill>
          <a:blip r:embed="rId2"/>
          <a:srcRect t="9" b="9"/>
          <a:stretch>
            <a:fillRect/>
          </a:stretch>
        </p:blipFill>
        <p:spPr>
          <a:xfrm>
            <a:off x="0" y="17780"/>
            <a:ext cx="30279975" cy="42807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395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10" indent="-156591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440" indent="-1304925" algn="l" defTabSz="4176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33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85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3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24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2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4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2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51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91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9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30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70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8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a8c785a-0f50-4c08-928f-33e979394b9d"/>
  <p:tag name="COMMONDATA" val="eyJoZGlkIjoiNzc5M2I0YWQ2OWM1MTJmMTU1OTMyNTE2MGY0NDM0OD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LIULIU</cp:lastModifiedBy>
  <cp:revision>14</cp:revision>
  <dcterms:created xsi:type="dcterms:W3CDTF">2021-03-25T06:41:00Z</dcterms:created>
  <dcterms:modified xsi:type="dcterms:W3CDTF">2026-04-22T07:54:33Z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356D7F627FB34AAEA2B2C5075A22CE4C_13</vt:lpwstr>
  </property>
  <property fmtid="{D5CDD505-2E9C-101B-9397-08002B2CF9AE}" pid="3" name="KSOProductBuildVer">
    <vt:lpwstr>2052-12.1.0.25865</vt:lpwstr>
  </property>
</Properties>
</file>